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21"/>
          </p:nvPr>
        </p:nvSpPr>
        <p:spPr>
          <a:xfrm>
            <a:off x="0" y="0"/>
            <a:ext cx="24384000" cy="16264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21"/>
          </p:nvPr>
        </p:nvSpPr>
        <p:spPr>
          <a:xfrm>
            <a:off x="3124200" y="-38100"/>
            <a:ext cx="18135600" cy="120966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21"/>
          </p:nvPr>
        </p:nvSpPr>
        <p:spPr>
          <a:xfrm>
            <a:off x="7950200" y="1104900"/>
            <a:ext cx="17259302" cy="11506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har char="-"/>
              <a:defRPr sz="4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>
              <a:buChar char="-"/>
              <a:defRPr sz="48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>
              <a:buChar char="-"/>
              <a:defRPr sz="48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>
              <a:buChar char="-"/>
              <a:defRPr sz="48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>
              <a:buChar char="-"/>
              <a:defRPr sz="48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buChar char="-"/>
              <a:defRPr sz="4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>
              <a:buChar char="-"/>
              <a:defRPr sz="48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>
              <a:buChar char="-"/>
              <a:defRPr sz="48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>
              <a:buChar char="-"/>
              <a:defRPr sz="48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>
              <a:buChar char="-"/>
              <a:defRPr sz="48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xfrm>
            <a:off x="23780697" y="13066476"/>
            <a:ext cx="453238" cy="46106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21"/>
          </p:nvPr>
        </p:nvSpPr>
        <p:spPr>
          <a:xfrm>
            <a:off x="15681340" y="7035800"/>
            <a:ext cx="8396678" cy="5600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22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23"/>
          </p:nvPr>
        </p:nvSpPr>
        <p:spPr>
          <a:xfrm>
            <a:off x="-3048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1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12043765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0" name="Screenshot 2021-02-18 at 07.47.30.png" descr="Screenshot 2021-02-18 at 07.47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84608" y="590586"/>
            <a:ext cx="8814785" cy="120709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creenshot 2019-02-05 at 09.09.47.png" descr="Screenshot 2019-02-05 at 09.09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93755" y="675357"/>
            <a:ext cx="17372296" cy="1236528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creenshot 2019-02-05 at 09.06.49.png" descr="Screenshot 2019-02-05 at 09.06.49.png"/>
          <p:cNvPicPr>
            <a:picLocks noChangeAspect="1"/>
          </p:cNvPicPr>
          <p:nvPr/>
        </p:nvPicPr>
        <p:blipFill>
          <a:blip r:embed="rId2">
            <a:extLst/>
          </a:blip>
          <a:srcRect l="0" t="234" r="0" b="64711"/>
          <a:stretch>
            <a:fillRect/>
          </a:stretch>
        </p:blipFill>
        <p:spPr>
          <a:xfrm>
            <a:off x="1717394" y="5817448"/>
            <a:ext cx="21366872" cy="533115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64" name="Context Sensitive Navigation section…"/>
          <p:cNvSpPr txBox="1"/>
          <p:nvPr>
            <p:ph type="body" sz="quarter" idx="4294967295"/>
          </p:nvPr>
        </p:nvSpPr>
        <p:spPr>
          <a:xfrm>
            <a:off x="1747191" y="2004728"/>
            <a:ext cx="21307363" cy="2966729"/>
          </a:xfrm>
          <a:prstGeom prst="rect">
            <a:avLst/>
          </a:prstGeom>
        </p:spPr>
        <p:txBody>
          <a:bodyPr/>
          <a:lstStyle/>
          <a:p>
            <a:pPr>
              <a:buChar char="-"/>
              <a:defRPr sz="4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Context Sensitive Navigation section</a:t>
            </a:r>
          </a:p>
          <a:p>
            <a:pPr>
              <a:buChar char="-"/>
              <a:defRPr sz="4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Highlight current page</a:t>
            </a:r>
          </a:p>
        </p:txBody>
      </p:sp>
      <p:sp>
        <p:nvSpPr>
          <p:cNvPr id="1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factor Style Sheets into separate files"/>
          <p:cNvSpPr txBox="1"/>
          <p:nvPr>
            <p:ph type="body" sz="quarter" idx="1"/>
          </p:nvPr>
        </p:nvSpPr>
        <p:spPr>
          <a:xfrm>
            <a:off x="1689100" y="3498150"/>
            <a:ext cx="21005800" cy="815463"/>
          </a:xfrm>
          <a:prstGeom prst="rect">
            <a:avLst/>
          </a:prstGeom>
        </p:spPr>
        <p:txBody>
          <a:bodyPr/>
          <a:lstStyle/>
          <a:p>
            <a:pPr/>
            <a:r>
              <a:t>Refactor Style Sheets into separate files</a:t>
            </a:r>
          </a:p>
        </p:txBody>
      </p:sp>
      <p:pic>
        <p:nvPicPr>
          <p:cNvPr id="168" name="Screenshot 2019-02-05 at 08.57.22.png" descr="Screenshot 2019-02-05 at 08.57.22.png"/>
          <p:cNvPicPr>
            <a:picLocks noChangeAspect="1"/>
          </p:cNvPicPr>
          <p:nvPr/>
        </p:nvPicPr>
        <p:blipFill>
          <a:blip r:embed="rId2">
            <a:extLst/>
          </a:blip>
          <a:srcRect l="0" t="37876" r="0" b="0"/>
          <a:stretch>
            <a:fillRect/>
          </a:stretch>
        </p:blipFill>
        <p:spPr>
          <a:xfrm>
            <a:off x="19264202" y="2021468"/>
            <a:ext cx="3890551" cy="114512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Screenshot 2019-02-05 at 08.57.22.png" descr="Screenshot 2019-02-05 at 08.57.22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61887"/>
          <a:stretch>
            <a:fillRect/>
          </a:stretch>
        </p:blipFill>
        <p:spPr>
          <a:xfrm>
            <a:off x="14621281" y="2101581"/>
            <a:ext cx="4029444" cy="7276153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grid.css"/>
          <p:cNvSpPr txBox="1"/>
          <p:nvPr/>
        </p:nvSpPr>
        <p:spPr>
          <a:xfrm>
            <a:off x="15855919" y="1218375"/>
            <a:ext cx="1560196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grid.css</a:t>
            </a:r>
          </a:p>
        </p:txBody>
      </p:sp>
      <p:sp>
        <p:nvSpPr>
          <p:cNvPr id="171" name="images.css"/>
          <p:cNvSpPr txBox="1"/>
          <p:nvPr/>
        </p:nvSpPr>
        <p:spPr>
          <a:xfrm>
            <a:off x="19769985" y="1218375"/>
            <a:ext cx="2166367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images.css</a:t>
            </a:r>
          </a:p>
        </p:txBody>
      </p:sp>
      <p:pic>
        <p:nvPicPr>
          <p:cNvPr id="172" name="Screenshot 2019-02-05 at 09.22.52.png" descr="Screenshot 2019-02-05 at 09.22.5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77763" y="6274579"/>
            <a:ext cx="7898110" cy="1684156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home.css"/>
          <p:cNvSpPr txBox="1"/>
          <p:nvPr/>
        </p:nvSpPr>
        <p:spPr>
          <a:xfrm>
            <a:off x="6594784" y="5677354"/>
            <a:ext cx="187071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home.css</a:t>
            </a:r>
          </a:p>
        </p:txBody>
      </p:sp>
      <p:sp>
        <p:nvSpPr>
          <p:cNvPr id="174" name="Facilitates focus of style sheets on specific aspects of the page layout"/>
          <p:cNvSpPr txBox="1"/>
          <p:nvPr/>
        </p:nvSpPr>
        <p:spPr>
          <a:xfrm>
            <a:off x="1689100" y="9158386"/>
            <a:ext cx="12480613" cy="1933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marL="635000" indent="-635000" algn="l">
              <a:spcBef>
                <a:spcPts val="5900"/>
              </a:spcBef>
              <a:buSzPct val="125000"/>
              <a:buChar char="-"/>
              <a:defRPr b="0" sz="4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Facilitates focus of style sheets on specific aspects of the page layout</a:t>
            </a:r>
          </a:p>
        </p:txBody>
      </p:sp>
      <p:sp>
        <p:nvSpPr>
          <p:cNvPr id="1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evise Grid Structure"/>
          <p:cNvSpPr txBox="1"/>
          <p:nvPr>
            <p:ph type="body" sz="quarter" idx="1"/>
          </p:nvPr>
        </p:nvSpPr>
        <p:spPr>
          <a:xfrm>
            <a:off x="11670834" y="303105"/>
            <a:ext cx="9542727" cy="1419867"/>
          </a:xfrm>
          <a:prstGeom prst="rect">
            <a:avLst/>
          </a:prstGeom>
        </p:spPr>
        <p:txBody>
          <a:bodyPr/>
          <a:lstStyle/>
          <a:p>
            <a:pPr/>
            <a:r>
              <a:t>Revise Grid Structure</a:t>
            </a:r>
          </a:p>
        </p:txBody>
      </p:sp>
      <p:pic>
        <p:nvPicPr>
          <p:cNvPr id="178" name="Screenshot 2019-02-05 at 09.28.55.png" descr="Screenshot 2019-02-05 at 09.28.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2274" y="726781"/>
            <a:ext cx="6345932" cy="12262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Screenshot 2019-02-05 at 09.30.11.png" descr="Screenshot 2019-02-05 at 09.30.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03189" y="2164238"/>
            <a:ext cx="15412041" cy="8524359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Introduce id into navigation section on all pages"/>
          <p:cNvSpPr txBox="1"/>
          <p:nvPr>
            <p:ph type="body" sz="quarter" idx="1"/>
          </p:nvPr>
        </p:nvSpPr>
        <p:spPr>
          <a:xfrm>
            <a:off x="5348878" y="2194172"/>
            <a:ext cx="14554671" cy="1705629"/>
          </a:xfrm>
          <a:prstGeom prst="rect">
            <a:avLst/>
          </a:prstGeom>
        </p:spPr>
        <p:txBody>
          <a:bodyPr/>
          <a:lstStyle/>
          <a:p>
            <a:pPr/>
            <a:r>
              <a:t>Introduce id into navigation section on all pages</a:t>
            </a:r>
          </a:p>
        </p:txBody>
      </p:sp>
      <p:pic>
        <p:nvPicPr>
          <p:cNvPr id="183" name="Screenshot 2019-02-05 at 09.31.42.png" descr="Screenshot 2019-02-05 at 09.31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56276" y="5062023"/>
            <a:ext cx="10309343" cy="38138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Screenshot 2019-02-05 at 09.32.26.png" descr="Screenshot 2019-02-05 at 09.32.2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4518" y="5055669"/>
            <a:ext cx="10343693" cy="3826569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Arrow"/>
          <p:cNvSpPr/>
          <p:nvPr/>
        </p:nvSpPr>
        <p:spPr>
          <a:xfrm>
            <a:off x="12275998" y="5264486"/>
            <a:ext cx="2104956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6" name="Permits introduction of new rules to target this specific section"/>
          <p:cNvSpPr txBox="1"/>
          <p:nvPr/>
        </p:nvSpPr>
        <p:spPr>
          <a:xfrm>
            <a:off x="3197101" y="10038106"/>
            <a:ext cx="17730144" cy="170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marL="635000" indent="-635000" algn="l">
              <a:spcBef>
                <a:spcPts val="5900"/>
              </a:spcBef>
              <a:buSzPct val="125000"/>
              <a:buChar char="-"/>
              <a:defRPr b="0" sz="4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Permits introduction of new rules to target this specific section</a:t>
            </a:r>
          </a:p>
        </p:txBody>
      </p:sp>
      <p:sp>
        <p:nvSpPr>
          <p:cNvPr id="1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New style sheet : nav.css…"/>
          <p:cNvSpPr txBox="1"/>
          <p:nvPr>
            <p:ph type="body" sz="quarter" idx="1"/>
          </p:nvPr>
        </p:nvSpPr>
        <p:spPr>
          <a:xfrm>
            <a:off x="477393" y="317628"/>
            <a:ext cx="5893444" cy="7402633"/>
          </a:xfrm>
          <a:prstGeom prst="rect">
            <a:avLst/>
          </a:prstGeom>
        </p:spPr>
        <p:txBody>
          <a:bodyPr/>
          <a:lstStyle/>
          <a:p>
            <a:pPr marL="628650" indent="-628650" defTabSz="817244">
              <a:spcBef>
                <a:spcPts val="5800"/>
              </a:spcBef>
              <a:defRPr sz="4752"/>
            </a:pPr>
            <a:r>
              <a:t>New style sheet : nav.css</a:t>
            </a:r>
          </a:p>
          <a:p>
            <a:pPr marL="628650" indent="-628650" defTabSz="817244">
              <a:spcBef>
                <a:spcPts val="5800"/>
              </a:spcBef>
              <a:defRPr sz="4752"/>
            </a:pPr>
            <a:r>
              <a:t>Include nav.css in home.css</a:t>
            </a:r>
          </a:p>
          <a:p>
            <a:pPr marL="628650" indent="-628650" defTabSz="817244">
              <a:spcBef>
                <a:spcPts val="5800"/>
              </a:spcBef>
              <a:defRPr sz="4752"/>
            </a:pPr>
            <a:r>
              <a:t>Target all &lt;li&gt; elements that have a parent &lt;ul&gt; which has an id “menu”</a:t>
            </a:r>
          </a:p>
        </p:txBody>
      </p:sp>
      <p:pic>
        <p:nvPicPr>
          <p:cNvPr id="190" name="Screenshot 2019-02-05 at 09.40.25.png" descr="Screenshot 2019-02-05 at 09.40.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19468" y="4812878"/>
            <a:ext cx="6918071" cy="2653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Screenshot 2019-02-05 at 09.41.08.png" descr="Screenshot 2019-02-05 at 09.41.0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28907" y="1187669"/>
            <a:ext cx="7637779" cy="2423233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home.css"/>
          <p:cNvSpPr txBox="1"/>
          <p:nvPr/>
        </p:nvSpPr>
        <p:spPr>
          <a:xfrm>
            <a:off x="11830113" y="202209"/>
            <a:ext cx="187071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home.css</a:t>
            </a:r>
          </a:p>
        </p:txBody>
      </p:sp>
      <p:sp>
        <p:nvSpPr>
          <p:cNvPr id="193" name="nav.css"/>
          <p:cNvSpPr txBox="1"/>
          <p:nvPr/>
        </p:nvSpPr>
        <p:spPr>
          <a:xfrm>
            <a:off x="12475425" y="4289825"/>
            <a:ext cx="146266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nav.css</a:t>
            </a:r>
          </a:p>
        </p:txBody>
      </p:sp>
      <p:pic>
        <p:nvPicPr>
          <p:cNvPr id="194" name="Screenshot 2019-02-05 at 09.31.42.png" descr="Screenshot 2019-02-05 at 09.31.4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049238" y="2548676"/>
            <a:ext cx="7948640" cy="2940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03.png" descr="0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863337" y="8667901"/>
            <a:ext cx="20288140" cy="3469619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ad the individual items"/>
          <p:cNvSpPr txBox="1"/>
          <p:nvPr>
            <p:ph type="body" sz="quarter" idx="1"/>
          </p:nvPr>
        </p:nvSpPr>
        <p:spPr>
          <a:xfrm>
            <a:off x="1108182" y="6284389"/>
            <a:ext cx="6832442" cy="1147222"/>
          </a:xfrm>
          <a:prstGeom prst="rect">
            <a:avLst/>
          </a:prstGeom>
        </p:spPr>
        <p:txBody>
          <a:bodyPr/>
          <a:lstStyle>
            <a:lvl1pPr marL="622300" indent="-622300" defTabSz="808990">
              <a:spcBef>
                <a:spcPts val="5700"/>
              </a:spcBef>
              <a:defRPr sz="4704"/>
            </a:lvl1pPr>
          </a:lstStyle>
          <a:p>
            <a:pPr/>
            <a:r>
              <a:t>Pad the individual items</a:t>
            </a:r>
          </a:p>
        </p:txBody>
      </p:sp>
      <p:pic>
        <p:nvPicPr>
          <p:cNvPr id="199" name="Screenshot 2019-02-05 at 09.51.16.png" descr="Screenshot 2019-02-05 at 09.51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74917" y="1550813"/>
            <a:ext cx="15871786" cy="27349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Screenshot 2019-02-05 at 09.51.51.png" descr="Screenshot 2019-02-05 at 09.51.5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77439" y="9963074"/>
            <a:ext cx="15871785" cy="27349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Screenshot 2019-02-05 at 09.52.40.png" descr="Screenshot 2019-02-05 at 09.52.4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68896" y="5176088"/>
            <a:ext cx="8169284" cy="3363824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3" name="Arrow"/>
          <p:cNvSpPr/>
          <p:nvPr/>
        </p:nvSpPr>
        <p:spPr>
          <a:xfrm rot="5400000">
            <a:off x="19514118" y="5789326"/>
            <a:ext cx="2028654" cy="2286038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Remove the underline decoration for links"/>
          <p:cNvSpPr txBox="1"/>
          <p:nvPr>
            <p:ph type="body" sz="quarter" idx="1"/>
          </p:nvPr>
        </p:nvSpPr>
        <p:spPr>
          <a:xfrm>
            <a:off x="1035568" y="5432585"/>
            <a:ext cx="8415271" cy="2586694"/>
          </a:xfrm>
          <a:prstGeom prst="rect">
            <a:avLst/>
          </a:prstGeom>
        </p:spPr>
        <p:txBody>
          <a:bodyPr/>
          <a:lstStyle/>
          <a:p>
            <a:pPr/>
            <a:r>
              <a:t>Remove the underline decoration for links</a:t>
            </a:r>
          </a:p>
        </p:txBody>
      </p:sp>
      <p:pic>
        <p:nvPicPr>
          <p:cNvPr id="206" name="Screenshot 2019-02-05 at 09.54.23.png" descr="Screenshot 2019-02-05 at 09.54.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54902" y="9032816"/>
            <a:ext cx="14220970" cy="283682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207" name="Screenshot 2019-02-05 at 09.54.59.png" descr="Screenshot 2019-02-05 at 09.54.5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54903" y="1582222"/>
            <a:ext cx="14220968" cy="283682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208" name="Screenshot 2019-02-05 at 09.55.54.png" descr="Screenshot 2019-02-05 at 09.55.5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11952" y="5423361"/>
            <a:ext cx="7155086" cy="2385029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0" name="Arrow"/>
          <p:cNvSpPr/>
          <p:nvPr/>
        </p:nvSpPr>
        <p:spPr>
          <a:xfrm rot="5400000">
            <a:off x="19514118" y="5789326"/>
            <a:ext cx="2028654" cy="2286038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Mark a different &lt;li&gt; as “active” in each page"/>
          <p:cNvSpPr txBox="1"/>
          <p:nvPr>
            <p:ph type="body" sz="quarter" idx="1"/>
          </p:nvPr>
        </p:nvSpPr>
        <p:spPr>
          <a:xfrm>
            <a:off x="15602067" y="2205609"/>
            <a:ext cx="7768150" cy="8101323"/>
          </a:xfrm>
          <a:prstGeom prst="rect">
            <a:avLst/>
          </a:prstGeom>
        </p:spPr>
        <p:txBody>
          <a:bodyPr/>
          <a:lstStyle/>
          <a:p>
            <a:pPr/>
            <a:r>
              <a:t>Mark a different &lt;li&gt; as “active” in each page</a:t>
            </a:r>
          </a:p>
        </p:txBody>
      </p:sp>
      <p:pic>
        <p:nvPicPr>
          <p:cNvPr id="213" name="Screenshot 2019-02-05 at 09.57.27.png" descr="Screenshot 2019-02-05 at 09.57.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28514" y="1694311"/>
            <a:ext cx="8125051" cy="2343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Screenshot 2019-02-05 at 09.57.40.png" descr="Screenshot 2019-02-05 at 09.57.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28514" y="4281208"/>
            <a:ext cx="8125050" cy="2343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Screenshot 2019-02-05 at 09.57.48.png" descr="Screenshot 2019-02-05 at 09.57.4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28514" y="6868105"/>
            <a:ext cx="8125051" cy="2343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Screenshot 2019-02-05 at 09.57.55.png" descr="Screenshot 2019-02-05 at 09.57.5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28514" y="9455002"/>
            <a:ext cx="8125051" cy="2343396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Arrow"/>
          <p:cNvSpPr/>
          <p:nvPr/>
        </p:nvSpPr>
        <p:spPr>
          <a:xfrm>
            <a:off x="5166910" y="1822552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8" name="Arrow"/>
          <p:cNvSpPr/>
          <p:nvPr/>
        </p:nvSpPr>
        <p:spPr>
          <a:xfrm>
            <a:off x="5166910" y="4708908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9" name="Arrow"/>
          <p:cNvSpPr/>
          <p:nvPr/>
        </p:nvSpPr>
        <p:spPr>
          <a:xfrm>
            <a:off x="5166910" y="7595265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0" name="Arrow"/>
          <p:cNvSpPr/>
          <p:nvPr/>
        </p:nvSpPr>
        <p:spPr>
          <a:xfrm>
            <a:off x="5166910" y="10481622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New Rule to make navigation section context sensitive"/>
          <p:cNvSpPr txBox="1"/>
          <p:nvPr>
            <p:ph type="body" sz="half" idx="1"/>
          </p:nvPr>
        </p:nvSpPr>
        <p:spPr>
          <a:xfrm>
            <a:off x="1776237" y="-244576"/>
            <a:ext cx="12331017" cy="5656989"/>
          </a:xfrm>
          <a:prstGeom prst="rect">
            <a:avLst/>
          </a:prstGeom>
        </p:spPr>
        <p:txBody>
          <a:bodyPr/>
          <a:lstStyle/>
          <a:p>
            <a:pPr/>
            <a:r>
              <a:t>New Rule to make navigation section context sensitive</a:t>
            </a:r>
          </a:p>
        </p:txBody>
      </p:sp>
      <p:pic>
        <p:nvPicPr>
          <p:cNvPr id="224" name="Screenshot 2019-02-05 at 10.45.13.png" descr="Screenshot 2019-02-05 at 10.45.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1065" y="3996506"/>
            <a:ext cx="9634698" cy="39414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Screenshot 2019-02-05 at 10.46.53.png" descr="Screenshot 2019-02-05 at 10.46.5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46279" y="1016188"/>
            <a:ext cx="9392478" cy="267401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226" name="Screenshot 2019-02-05 at 10.47.05.png" descr="Screenshot 2019-02-05 at 10.47.0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046277" y="4503394"/>
            <a:ext cx="9392480" cy="267401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227" name="Screenshot 2019-02-05 at 10.47.14.png" descr="Screenshot 2019-02-05 at 10.47.1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046279" y="7627525"/>
            <a:ext cx="9392480" cy="267401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228" name="Screenshot 2019-02-05 at 10.47.23.png" descr="Screenshot 2019-02-05 at 10.47.2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046277" y="10751658"/>
            <a:ext cx="9392480" cy="267401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29" name="This rule will target the menu item that has an &lt;li&gt; with the class “active”.…"/>
          <p:cNvSpPr txBox="1"/>
          <p:nvPr/>
        </p:nvSpPr>
        <p:spPr>
          <a:xfrm>
            <a:off x="1670870" y="8334770"/>
            <a:ext cx="11919326" cy="4350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603250" indent="-603250" algn="l" defTabSz="784225">
              <a:spcBef>
                <a:spcPts val="5600"/>
              </a:spcBef>
              <a:buSzPct val="125000"/>
              <a:buChar char="-"/>
              <a:defRPr b="0" sz="456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This rule will target the menu item that has an &lt;li&gt; with the class “active”.</a:t>
            </a:r>
          </a:p>
          <a:p>
            <a:pPr marL="603250" indent="-603250" algn="l" defTabSz="784225">
              <a:spcBef>
                <a:spcPts val="5600"/>
              </a:spcBef>
              <a:buSzPct val="125000"/>
              <a:buChar char="-"/>
              <a:defRPr b="0" sz="456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This will effect a different item for each page, as we have marked a different one in each of the four pages</a:t>
            </a:r>
          </a:p>
        </p:txBody>
      </p:sp>
      <p:sp>
        <p:nvSpPr>
          <p:cNvPr id="2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creenshot 2019-02-05 at 08.49.13.png" descr="Screenshot 2019-02-05 at 08.49.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89552" y="215900"/>
            <a:ext cx="13677901" cy="132842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23" name="Screenshot 2019-02-05 at 08.57.22.png" descr="Screenshot 2019-02-05 at 08.57.22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61887"/>
          <a:stretch>
            <a:fillRect/>
          </a:stretch>
        </p:blipFill>
        <p:spPr>
          <a:xfrm>
            <a:off x="5010718" y="761421"/>
            <a:ext cx="4420270" cy="7981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Screenshot 2019-02-05 at 08.57.22.png" descr="Screenshot 2019-02-05 at 08.57.22.png"/>
          <p:cNvPicPr>
            <a:picLocks noChangeAspect="1"/>
          </p:cNvPicPr>
          <p:nvPr/>
        </p:nvPicPr>
        <p:blipFill>
          <a:blip r:embed="rId3">
            <a:extLst/>
          </a:blip>
          <a:srcRect l="0" t="37876" r="0" b="0"/>
          <a:stretch>
            <a:fillRect/>
          </a:stretch>
        </p:blipFill>
        <p:spPr>
          <a:xfrm>
            <a:off x="291045" y="724693"/>
            <a:ext cx="4167572" cy="12266625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Slide Number"/>
          <p:cNvSpPr txBox="1"/>
          <p:nvPr>
            <p:ph type="sldNum" sz="quarter" idx="2"/>
          </p:nvPr>
        </p:nvSpPr>
        <p:spPr>
          <a:xfrm>
            <a:off x="23865431" y="13066476"/>
            <a:ext cx="283770" cy="4610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6" name="Screenshot 2019-02-07 at 08.47.53.png" descr="Screenshot 2019-02-07 at 08.47.5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84491" y="9317223"/>
            <a:ext cx="2472850" cy="42150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3" name="Screenshot 2021-02-18 at 07.47.30.png" descr="Screenshot 2021-02-18 at 07.47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84608" y="590586"/>
            <a:ext cx="8814785" cy="120709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creenshot 2019-02-05 at 08.49.13.png" descr="Screenshot 2019-02-05 at 08.49.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89552" y="215900"/>
            <a:ext cx="13677901" cy="132842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29" name="Screenshot 2019-02-05 at 08.50.11.png" descr="Screenshot 2019-02-05 at 08.50.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89552" y="215900"/>
            <a:ext cx="13677901" cy="132842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30" name="Screenshot 2019-02-05 at 08.59.04.png" descr="Screenshot 2019-02-05 at 08.59.0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1442" y="870226"/>
            <a:ext cx="9298423" cy="12264857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23865431" y="13066476"/>
            <a:ext cx="283770" cy="4610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Screenshot 2019-02-05 at 08.49.13.png" descr="Screenshot 2019-02-05 at 08.49.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89552" y="215900"/>
            <a:ext cx="13677901" cy="132842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34" name="Screenshot 2019-02-05 at 08.51.01.png" descr="Screenshot 2019-02-05 at 08.51.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89552" y="215900"/>
            <a:ext cx="13677901" cy="132842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35" name="Screenshot 2019-02-05 at 08.59.30.png" descr="Screenshot 2019-02-05 at 08.59.3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6290" y="853392"/>
            <a:ext cx="9104613" cy="12009216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lide Number"/>
          <p:cNvSpPr txBox="1"/>
          <p:nvPr>
            <p:ph type="sldNum" sz="quarter" idx="2"/>
          </p:nvPr>
        </p:nvSpPr>
        <p:spPr>
          <a:xfrm>
            <a:off x="23865431" y="13066476"/>
            <a:ext cx="283770" cy="4610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Screenshot 2019-02-05 at 08.49.13.png" descr="Screenshot 2019-02-05 at 08.49.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89552" y="215900"/>
            <a:ext cx="13677901" cy="132842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39" name="Screenshot 2019-02-05 at 08.51.01.png" descr="Screenshot 2019-02-05 at 08.51.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89552" y="215900"/>
            <a:ext cx="13677901" cy="132842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40" name="Screenshot 2019-02-05 at 08.51.39.png" descr="Screenshot 2019-02-05 at 08.51.3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89552" y="215900"/>
            <a:ext cx="13677901" cy="132842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41" name="Screenshot 2019-02-05 at 09.00.10.png" descr="Screenshot 2019-02-05 at 09.00.1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21798" y="265750"/>
            <a:ext cx="7984636" cy="12890054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23865431" y="13066476"/>
            <a:ext cx="283770" cy="4610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Not clear to the user which page is currently “active”"/>
          <p:cNvSpPr txBox="1"/>
          <p:nvPr>
            <p:ph type="body" sz="quarter" idx="1"/>
          </p:nvPr>
        </p:nvSpPr>
        <p:spPr>
          <a:xfrm>
            <a:off x="1398641" y="9112079"/>
            <a:ext cx="6078895" cy="3923367"/>
          </a:xfrm>
          <a:prstGeom prst="rect">
            <a:avLst/>
          </a:prstGeom>
        </p:spPr>
        <p:txBody>
          <a:bodyPr/>
          <a:lstStyle/>
          <a:p>
            <a:pPr/>
            <a:r>
              <a:t>Not clear to the user which page is currently “active”</a:t>
            </a:r>
          </a:p>
        </p:txBody>
      </p:sp>
      <p:pic>
        <p:nvPicPr>
          <p:cNvPr id="145" name="Screenshot 2019-02-05 at 08.51.39.png" descr="Screenshot 2019-02-05 at 08.51.39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49751"/>
          <a:stretch>
            <a:fillRect/>
          </a:stretch>
        </p:blipFill>
        <p:spPr>
          <a:xfrm>
            <a:off x="1319362" y="267507"/>
            <a:ext cx="13677901" cy="667507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46" name="Screenshot 2019-02-05 at 08.51.01.png" descr="Screenshot 2019-02-05 at 08.51.01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49920"/>
          <a:stretch>
            <a:fillRect/>
          </a:stretch>
        </p:blipFill>
        <p:spPr>
          <a:xfrm>
            <a:off x="4410004" y="2760518"/>
            <a:ext cx="13677901" cy="665266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47" name="Screenshot 2019-02-05 at 08.50.11.png" descr="Screenshot 2019-02-05 at 08.50.11.png"/>
          <p:cNvPicPr>
            <a:picLocks noChangeAspect="1"/>
          </p:cNvPicPr>
          <p:nvPr/>
        </p:nvPicPr>
        <p:blipFill>
          <a:blip r:embed="rId4">
            <a:extLst/>
          </a:blip>
          <a:srcRect l="0" t="0" r="0" b="47882"/>
          <a:stretch>
            <a:fillRect/>
          </a:stretch>
        </p:blipFill>
        <p:spPr>
          <a:xfrm>
            <a:off x="8929378" y="4776099"/>
            <a:ext cx="13677901" cy="692332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48" name="Screenshot 2019-02-05 at 08.49.13.png" descr="Screenshot 2019-02-05 at 08.49.13.png"/>
          <p:cNvPicPr>
            <a:picLocks noChangeAspect="1"/>
          </p:cNvPicPr>
          <p:nvPr/>
        </p:nvPicPr>
        <p:blipFill>
          <a:blip r:embed="rId5">
            <a:extLst/>
          </a:blip>
          <a:srcRect l="0" t="0" r="0" b="54345"/>
          <a:stretch>
            <a:fillRect/>
          </a:stretch>
        </p:blipFill>
        <p:spPr>
          <a:xfrm>
            <a:off x="13968835" y="7800495"/>
            <a:ext cx="13677901" cy="606482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23865431" y="13066476"/>
            <a:ext cx="283770" cy="4610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Screenshot 2019-02-05 at 09.06.49.png" descr="Screenshot 2019-02-05 at 09.06.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7220" y="676330"/>
            <a:ext cx="17369560" cy="1236334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52" name="Slide Number"/>
          <p:cNvSpPr txBox="1"/>
          <p:nvPr>
            <p:ph type="sldNum" sz="quarter" idx="2"/>
          </p:nvPr>
        </p:nvSpPr>
        <p:spPr>
          <a:xfrm>
            <a:off x="12043765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creenshot 2019-02-05 at 09.08.12.png" descr="Screenshot 2019-02-05 at 09.08.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7220" y="676330"/>
            <a:ext cx="17369560" cy="1236334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55" name="Slide Number"/>
          <p:cNvSpPr txBox="1"/>
          <p:nvPr>
            <p:ph type="sldNum" sz="quarter" idx="2"/>
          </p:nvPr>
        </p:nvSpPr>
        <p:spPr>
          <a:xfrm>
            <a:off x="12043765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Screenshot 2019-02-05 at 09.09.08.png" descr="Screenshot 2019-02-05 at 09.09.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7711" y="670365"/>
            <a:ext cx="17368578" cy="1236264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58" name="Slide Number"/>
          <p:cNvSpPr txBox="1"/>
          <p:nvPr>
            <p:ph type="sldNum" sz="quarter" idx="2"/>
          </p:nvPr>
        </p:nvSpPr>
        <p:spPr>
          <a:xfrm>
            <a:off x="12043765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